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A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Laagfrequent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100 kHz aansturing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100 kHz aansturing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481" y="539496"/>
            <a:ext cx="70970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Ogenblikkelijk vermogen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6608" y="539496"/>
            <a:ext cx="713878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Klasse A versterkers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33" y="539496"/>
            <a:ext cx="38163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33" y="539496"/>
            <a:ext cx="38163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en Spanningen als functie van de tijd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454" y="539496"/>
            <a:ext cx="70390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Belastingskarakteristiek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481" y="539496"/>
            <a:ext cx="70970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Stroom-spanning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812" y="539496"/>
            <a:ext cx="7272375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